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0" y="17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9E8B5-C861-431F-9872-7CC5FB8634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AFDD3-DD38-4098-9DB8-A2E8C1BA1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96FBF-27EE-464C-8F0D-5810EC342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0C88E-7077-4C66-89E2-91E19F166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EDED0-D209-4AD8-A66D-C3E8F7F70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5184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925CA-6623-4A2A-BDE0-910C4540C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3E9AAF-C8C5-4258-B5FE-126258E8C4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082A3-8364-4E60-A489-DCB0D6AF1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D0A3A-FA68-4328-A9D5-550E00BF3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2758E-EE97-4682-9676-885846B2A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48877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3DC4DB-32CB-426B-A495-17A07EC9BB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4CBF2F-075D-43B0-8662-3A9E82B71A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1F403-90AC-44DF-B6F4-2DDAC766A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6DBF6-77FA-4F99-B77F-0C478E8D5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20873-D498-46A5-A480-32E9EA4E5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1437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E727D-C2D7-47C1-8E73-8330CCD51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A0032-9A46-409D-ACE4-D659F38CE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9D4B3D-0858-4ADA-AB44-CCD0AEC43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B344E-FB19-4D05-B96F-5254A1C8F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37A4B-0BB1-4ACC-B5EA-815F9CF36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88284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BE6FC-8D92-4115-88B9-AD2C6E219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B3A2A-52A5-4E21-BC9A-2B68E7BAD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CC8AF-F3AD-42B4-AFC8-CF9BC9C22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FC122-BD1D-433E-BE3D-92BF5B1CC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EB7A8-102A-41CA-9615-CD5074B1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156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6BF2A-8A6C-44E1-AEDA-F2E8FC17B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39F80-D937-4ED9-91CA-79DE8F6ACE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1700F8-7807-4A98-A820-BB87F47B4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825EE-56D9-4D6A-9C9B-11F662B9B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A5A85-D638-4760-BECF-47F944606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C94C4-902B-4719-9201-7DFC2028F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1084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7A395-05EF-46D2-831A-CD1DAB1B4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8ECA4-74C7-4C26-B90C-FDCC23659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F3673-7209-4D81-B341-71FAACFBA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1BF674-C743-449B-8B2F-4125B59A76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79924D-BA75-4CE5-8E87-41DE81D7F9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6707CE-3542-46DC-870C-9D710259F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7D0125-E8EC-4E27-8126-9C79ED1E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89C1C2-6308-4646-B459-FEC1DF78F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28022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30980-56A9-4A1F-B904-5617CCB05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D4882-0808-49B4-AEA1-524260ED5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E5A77A-70F8-475B-ACEB-945473CCA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FB45A-6E80-4363-946D-FFE0740CE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84453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A956A4-F662-4E08-AF1F-7D7E6D86D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91DDA7-D058-4110-9B8D-874D1BF3B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4DB27-BC16-4D4B-AFA8-196E8B81B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19161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AF61C-BF1A-4029-95E8-F30556A7B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F4B8F-ACE2-4B07-AE10-6591B12EE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85F80-A209-4633-BF74-CF4854B264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05EF12-C307-4930-BBAE-79982E724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3CCC82-D9CC-480E-B083-97EF2BE21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D6F78-D388-41EB-B823-EB097898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6393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773DF-3AEF-4F9F-AD21-C26380B87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F92250-42EC-4D67-A949-B85FA38823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0B56BE-9D4F-4DF9-8ACA-4B249B3489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AC516-5DA9-49EC-BE15-AC58ED00D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94ED2-2658-4248-9893-D0EBD22F7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BFA2B-F93D-4BD9-8EB1-C2D3C75C7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5502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D8BB99-54BB-472E-A59C-9F9FEC1ED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B8C33A-066B-41EF-8494-A561E45D1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20718-9D68-4A47-A188-5F6DDD63CA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F146A-0F96-422A-A2EC-8153D6FB7D69}" type="datetimeFigureOut">
              <a:rPr lang="en-BE" smtClean="0"/>
              <a:t>09/06/2020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CF3AE-2E15-4DB7-903A-E1CE74F09A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A669E-676C-4D9B-A818-AB95DEB7D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447F1-06B7-4017-B62C-630426FE8F5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9886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0DE49-3178-453B-A692-D0AC7277B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45011" y="2867818"/>
            <a:ext cx="6217920" cy="1122363"/>
          </a:xfrm>
        </p:spPr>
        <p:txBody>
          <a:bodyPr/>
          <a:lstStyle/>
          <a:p>
            <a:r>
              <a:rPr lang="en-US" b="1" dirty="0">
                <a:solidFill>
                  <a:srgbClr val="00B0F0"/>
                </a:solidFill>
                <a:latin typeface="Lato" panose="020F0502020204030203" pitchFamily="34" charset="0"/>
              </a:rPr>
              <a:t>Telegram</a:t>
            </a:r>
            <a:endParaRPr lang="en-BE" b="1" dirty="0">
              <a:solidFill>
                <a:srgbClr val="00B0F0"/>
              </a:solidFill>
              <a:latin typeface="Lato" panose="020F0502020204030203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C5B536C-A9A1-464D-91DC-EC1FB3EA8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8552" y="220980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126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DFFBE-1C14-4754-8CD4-8A927C47A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  <a:latin typeface="Lato" panose="020F0502020204030203" pitchFamily="34" charset="0"/>
              </a:rPr>
              <a:t>Develop</a:t>
            </a:r>
            <a:endParaRPr lang="en-BE" dirty="0">
              <a:solidFill>
                <a:srgbClr val="00B0F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C1FBB-B840-4185-BD6D-4F3B29C58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aseline="30000" dirty="0">
                <a:latin typeface="Lato Light" panose="020F0302020204030203" pitchFamily="34" charset="0"/>
              </a:rPr>
              <a:t>Tenslotte heb ik met behulp van Laravel de site gemaakt. Aangezien laraveel zeer veel ingebouwde funtionaliteit heeft had ik weinig bugs.</a:t>
            </a:r>
          </a:p>
        </p:txBody>
      </p:sp>
    </p:spTree>
    <p:extLst>
      <p:ext uri="{BB962C8B-B14F-4D97-AF65-F5344CB8AC3E}">
        <p14:creationId xmlns:p14="http://schemas.microsoft.com/office/powerpoint/2010/main" val="591225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DFFBE-1C14-4754-8CD4-8A927C47A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  <a:latin typeface="Lato" panose="020F0502020204030203" pitchFamily="34" charset="0"/>
              </a:rPr>
              <a:t>Discover</a:t>
            </a:r>
            <a:endParaRPr lang="en-BE" dirty="0">
              <a:solidFill>
                <a:srgbClr val="00B0F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C1FBB-B840-4185-BD6D-4F3B29C58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00B0F0"/>
              </a:buClr>
            </a:pPr>
            <a:r>
              <a:rPr lang="en-US" sz="1800" dirty="0" err="1">
                <a:latin typeface="Lato Light" panose="020F0302020204030203" pitchFamily="34" charset="0"/>
              </a:rPr>
              <a:t>Ieder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artikel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moet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een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afbeelding</a:t>
            </a:r>
            <a:r>
              <a:rPr lang="en-US" sz="1800" dirty="0">
                <a:latin typeface="Lato Light" panose="020F0302020204030203" pitchFamily="34" charset="0"/>
              </a:rPr>
              <a:t>, title </a:t>
            </a:r>
            <a:r>
              <a:rPr lang="en-US" sz="1800" dirty="0" err="1">
                <a:latin typeface="Lato Light" panose="020F0302020204030203" pitchFamily="34" charset="0"/>
              </a:rPr>
              <a:t>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tekst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hebben</a:t>
            </a:r>
            <a:r>
              <a:rPr lang="en-US" sz="1800" dirty="0">
                <a:latin typeface="Lato Light" panose="020F0302020204030203" pitchFamily="34" charset="0"/>
              </a:rPr>
              <a:t>.</a:t>
            </a:r>
          </a:p>
          <a:p>
            <a:pPr>
              <a:buClr>
                <a:srgbClr val="00B0F0"/>
              </a:buClr>
            </a:pPr>
            <a:r>
              <a:rPr lang="en-US" sz="1800" dirty="0" err="1">
                <a:latin typeface="Lato Light" panose="020F0302020204030203" pitchFamily="34" charset="0"/>
              </a:rPr>
              <a:t>Donaties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moeten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een</a:t>
            </a:r>
            <a:r>
              <a:rPr lang="en-US" sz="1800" dirty="0">
                <a:latin typeface="Lato Light" panose="020F0302020204030203" pitchFamily="34" charset="0"/>
              </a:rPr>
              <a:t> email, naam </a:t>
            </a:r>
            <a:r>
              <a:rPr lang="en-US" sz="1800" dirty="0" err="1">
                <a:latin typeface="Lato Light" panose="020F0302020204030203" pitchFamily="34" charset="0"/>
              </a:rPr>
              <a:t>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boodschap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hebben</a:t>
            </a:r>
            <a:r>
              <a:rPr lang="en-US" sz="1800" dirty="0">
                <a:latin typeface="Lato Light" panose="020F0302020204030203" pitchFamily="34" charset="0"/>
              </a:rPr>
              <a:t>.</a:t>
            </a:r>
          </a:p>
          <a:p>
            <a:pPr>
              <a:buClr>
                <a:srgbClr val="00B0F0"/>
              </a:buClr>
            </a:pPr>
            <a:endParaRPr lang="en-US" sz="1800" dirty="0">
              <a:latin typeface="Lato Light" panose="020F0302020204030203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1800" dirty="0">
                <a:latin typeface="Lato Light" panose="020F0302020204030203" pitchFamily="34" charset="0"/>
              </a:rPr>
              <a:t>Admin </a:t>
            </a:r>
            <a:r>
              <a:rPr lang="en-US" sz="1800" dirty="0" err="1">
                <a:latin typeface="Lato Light" panose="020F0302020204030203" pitchFamily="34" charset="0"/>
              </a:rPr>
              <a:t>moet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pagina’s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aanmaken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aanpassen</a:t>
            </a:r>
            <a:r>
              <a:rPr lang="en-US" sz="1800" dirty="0">
                <a:latin typeface="Lato Light" panose="020F0302020204030203" pitchFamily="34" charset="0"/>
              </a:rPr>
              <a:t>.</a:t>
            </a:r>
          </a:p>
          <a:p>
            <a:pPr>
              <a:buClr>
                <a:srgbClr val="00B0F0"/>
              </a:buClr>
            </a:pPr>
            <a:r>
              <a:rPr lang="en-US" sz="1800" dirty="0">
                <a:latin typeface="Lato Light" panose="020F0302020204030203" pitchFamily="34" charset="0"/>
              </a:rPr>
              <a:t>Admin </a:t>
            </a:r>
            <a:r>
              <a:rPr lang="en-US" sz="1800" dirty="0" err="1">
                <a:latin typeface="Lato Light" panose="020F0302020204030203" pitchFamily="34" charset="0"/>
              </a:rPr>
              <a:t>moet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artikels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aanmaken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aanpassen</a:t>
            </a:r>
            <a:r>
              <a:rPr lang="en-US" sz="1800" dirty="0">
                <a:latin typeface="Lato Light" panose="020F0302020204030203" pitchFamily="34" charset="0"/>
              </a:rPr>
              <a:t>.</a:t>
            </a:r>
          </a:p>
          <a:p>
            <a:pPr>
              <a:buClr>
                <a:srgbClr val="00B0F0"/>
              </a:buClr>
            </a:pPr>
            <a:r>
              <a:rPr lang="en-US" sz="1800" dirty="0">
                <a:latin typeface="Lato Light" panose="020F0302020204030203" pitchFamily="34" charset="0"/>
              </a:rPr>
              <a:t>Admin </a:t>
            </a:r>
            <a:r>
              <a:rPr lang="en-US" sz="1800" dirty="0" err="1">
                <a:latin typeface="Lato Light" panose="020F0302020204030203" pitchFamily="34" charset="0"/>
              </a:rPr>
              <a:t>moet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donaties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kunnen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lezen</a:t>
            </a:r>
            <a:r>
              <a:rPr lang="en-US" sz="1800" dirty="0">
                <a:latin typeface="Lato Light" panose="020F0302020204030203" pitchFamily="34" charset="0"/>
              </a:rPr>
              <a:t>.</a:t>
            </a:r>
          </a:p>
          <a:p>
            <a:pPr>
              <a:buClr>
                <a:srgbClr val="00B0F0"/>
              </a:buClr>
            </a:pPr>
            <a:r>
              <a:rPr lang="en-US" sz="1800" dirty="0">
                <a:latin typeface="Lato Light" panose="020F0302020204030203" pitchFamily="34" charset="0"/>
              </a:rPr>
              <a:t>Admin </a:t>
            </a:r>
            <a:r>
              <a:rPr lang="en-US" sz="1800" dirty="0" err="1">
                <a:latin typeface="Lato Light" panose="020F0302020204030203" pitchFamily="34" charset="0"/>
              </a:rPr>
              <a:t>moet</a:t>
            </a:r>
            <a:r>
              <a:rPr lang="en-US" sz="1800" dirty="0">
                <a:latin typeface="Lato Light" panose="020F0302020204030203" pitchFamily="34" charset="0"/>
              </a:rPr>
              <a:t> API keys </a:t>
            </a:r>
            <a:r>
              <a:rPr lang="en-US" sz="1800" dirty="0" err="1">
                <a:latin typeface="Lato Light" panose="020F0302020204030203" pitchFamily="34" charset="0"/>
              </a:rPr>
              <a:t>beheren</a:t>
            </a:r>
            <a:r>
              <a:rPr lang="en-US" sz="1800" dirty="0">
                <a:latin typeface="Lato Light" panose="020F0302020204030203" pitchFamily="34" charset="0"/>
              </a:rPr>
              <a:t>.</a:t>
            </a:r>
            <a:endParaRPr lang="en-BE" sz="1800" dirty="0">
              <a:latin typeface="Lato Light" panose="020F03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491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DFFBE-1C14-4754-8CD4-8A927C47A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  <a:latin typeface="Lato" panose="020F0502020204030203" pitchFamily="34" charset="0"/>
              </a:rPr>
              <a:t>Define</a:t>
            </a:r>
            <a:endParaRPr lang="en-BE" dirty="0">
              <a:solidFill>
                <a:srgbClr val="00B0F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C1FBB-B840-4185-BD6D-4F3B29C58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Clr>
                <a:srgbClr val="00B0F0"/>
              </a:buClr>
              <a:buNone/>
            </a:pPr>
            <a:r>
              <a:rPr lang="en-US" sz="1800" dirty="0" err="1">
                <a:latin typeface="Lato Light" panose="020F0302020204030203" pitchFamily="34" charset="0"/>
              </a:rPr>
              <a:t>Ik</a:t>
            </a:r>
            <a:r>
              <a:rPr lang="en-US" sz="1800" dirty="0">
                <a:latin typeface="Lato Light" panose="020F0302020204030203" pitchFamily="34" charset="0"/>
              </a:rPr>
              <a:t> ben </a:t>
            </a:r>
            <a:r>
              <a:rPr lang="en-US" sz="1800" dirty="0" err="1">
                <a:latin typeface="Lato Light" panose="020F0302020204030203" pitchFamily="34" charset="0"/>
              </a:rPr>
              <a:t>gestart</a:t>
            </a:r>
            <a:r>
              <a:rPr lang="en-US" sz="1800" dirty="0">
                <a:latin typeface="Lato Light" panose="020F0302020204030203" pitchFamily="34" charset="0"/>
              </a:rPr>
              <a:t> met </a:t>
            </a:r>
            <a:r>
              <a:rPr lang="en-US" sz="1800" dirty="0" err="1">
                <a:latin typeface="Lato Light" panose="020F0302020204030203" pitchFamily="34" charset="0"/>
              </a:rPr>
              <a:t>een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trello</a:t>
            </a:r>
            <a:r>
              <a:rPr lang="en-US" sz="1800" dirty="0">
                <a:latin typeface="Lato Light" panose="020F0302020204030203" pitchFamily="34" charset="0"/>
              </a:rPr>
              <a:t> op </a:t>
            </a:r>
            <a:r>
              <a:rPr lang="en-US" sz="1800" dirty="0" err="1">
                <a:latin typeface="Lato Light" panose="020F0302020204030203" pitchFamily="34" charset="0"/>
              </a:rPr>
              <a:t>te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stellen</a:t>
            </a:r>
            <a:r>
              <a:rPr lang="en-US" sz="1800" dirty="0">
                <a:latin typeface="Lato Light" panose="020F0302020204030203" pitchFamily="34" charset="0"/>
              </a:rPr>
              <a:t> met </a:t>
            </a:r>
            <a:r>
              <a:rPr lang="en-US" sz="1800" dirty="0" err="1">
                <a:latin typeface="Lato Light" panose="020F0302020204030203" pitchFamily="34" charset="0"/>
              </a:rPr>
              <a:t>alle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nodige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functionaliteit</a:t>
            </a:r>
            <a:r>
              <a:rPr lang="en-US" sz="1800" dirty="0">
                <a:latin typeface="Lato Light" panose="020F0302020204030203" pitchFamily="34" charset="0"/>
              </a:rPr>
              <a:t>. </a:t>
            </a:r>
            <a:r>
              <a:rPr lang="en-US" sz="1800" dirty="0" err="1">
                <a:latin typeface="Lato Light" panose="020F0302020204030203" pitchFamily="34" charset="0"/>
              </a:rPr>
              <a:t>Daarnaa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heb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ik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inspiratie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opgezocht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voor</a:t>
            </a:r>
            <a:r>
              <a:rPr lang="en-US" sz="1800" dirty="0">
                <a:latin typeface="Lato Light" panose="020F0302020204030203" pitchFamily="34" charset="0"/>
              </a:rPr>
              <a:t> </a:t>
            </a:r>
            <a:r>
              <a:rPr lang="en-US" sz="1800" dirty="0" err="1">
                <a:latin typeface="Lato Light" panose="020F0302020204030203" pitchFamily="34" charset="0"/>
              </a:rPr>
              <a:t>mijn</a:t>
            </a:r>
            <a:r>
              <a:rPr lang="en-US" sz="1800" dirty="0">
                <a:latin typeface="Lato Light" panose="020F0302020204030203" pitchFamily="34" charset="0"/>
              </a:rPr>
              <a:t> project.</a:t>
            </a:r>
            <a:endParaRPr lang="en-BE" sz="1800" dirty="0">
              <a:latin typeface="Lato Light" panose="020F03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580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1FF1A2-A974-4E44-A9B6-5E033680AA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22244" y="727568"/>
            <a:ext cx="7547511" cy="540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058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DFFBE-1C14-4754-8CD4-8A927C47A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  <a:latin typeface="Lato" panose="020F0502020204030203" pitchFamily="34" charset="0"/>
              </a:rPr>
              <a:t>Design</a:t>
            </a:r>
            <a:endParaRPr lang="en-BE" dirty="0">
              <a:solidFill>
                <a:srgbClr val="00B0F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C1FBB-B840-4185-BD6D-4F3B29C58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aseline="30000" dirty="0">
                <a:latin typeface="Lato Light" panose="020F0302020204030203" pitchFamily="34" charset="0"/>
              </a:rPr>
              <a:t>Alvorens ik begonnen met met mijn design heb ik een sitemap gemaakt voor mijn site. Zo kreeg ik alvast een inzicht op de flow die mijn website zou volgen. </a:t>
            </a:r>
          </a:p>
        </p:txBody>
      </p:sp>
    </p:spTree>
    <p:extLst>
      <p:ext uri="{BB962C8B-B14F-4D97-AF65-F5344CB8AC3E}">
        <p14:creationId xmlns:p14="http://schemas.microsoft.com/office/powerpoint/2010/main" val="2002862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60705405-AE0A-4171-A47C-97865E2DA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08" y="926537"/>
            <a:ext cx="11270451" cy="584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612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DFFBE-1C14-4754-8CD4-8A927C47A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  <a:latin typeface="Lato" panose="020F0502020204030203" pitchFamily="34" charset="0"/>
              </a:rPr>
              <a:t>Design</a:t>
            </a:r>
            <a:endParaRPr lang="en-BE" dirty="0">
              <a:solidFill>
                <a:srgbClr val="00B0F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C1FBB-B840-4185-BD6D-4F3B29C58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aseline="30000" dirty="0">
                <a:latin typeface="Lato Light" panose="020F0302020204030203" pitchFamily="34" charset="0"/>
              </a:rPr>
              <a:t>Vervolgens heb ik voor elke pagina een wireframe gemaakt die de layout van mijn site zou bepalen.</a:t>
            </a:r>
          </a:p>
          <a:p>
            <a:pPr marL="0" indent="0">
              <a:buNone/>
            </a:pPr>
            <a:r>
              <a:rPr lang="nl-NL" baseline="30000" dirty="0">
                <a:latin typeface="Lato Light" panose="020F0302020204030203" pitchFamily="34" charset="0"/>
              </a:rPr>
              <a:t>Later maak ik dan een visual design voor iedere pagina.</a:t>
            </a:r>
          </a:p>
        </p:txBody>
      </p:sp>
    </p:spTree>
    <p:extLst>
      <p:ext uri="{BB962C8B-B14F-4D97-AF65-F5344CB8AC3E}">
        <p14:creationId xmlns:p14="http://schemas.microsoft.com/office/powerpoint/2010/main" val="1126467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D30BD9D5-47EC-46DD-838A-BB9DB143B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2492" y="445461"/>
            <a:ext cx="3032746" cy="5620057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56618D50-B9E6-4250-A0BF-DB069C082B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92800" y="445461"/>
            <a:ext cx="4062692" cy="5620057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91D2C5EA-4F7F-43E6-AC50-88A42CE229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264719" y="445461"/>
            <a:ext cx="777050" cy="5711499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380BB579-80B6-42D8-8D8F-A6B8CC4BA1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17998" y="445461"/>
            <a:ext cx="777050" cy="5621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204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6D0D825-2D09-41AB-8DBC-9EB68E36D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34888" y="264160"/>
            <a:ext cx="822736" cy="5951918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4DA6A328-F749-46D7-9012-5C620913F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3772" y="264160"/>
            <a:ext cx="3211828" cy="595191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20C9287-A0AA-4614-8DAD-BF8484D867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19952" y="261970"/>
            <a:ext cx="4301008" cy="594972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A02AF5CF-DE1A-4F3A-97D4-DC80532DBF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36764" y="264160"/>
            <a:ext cx="809461" cy="594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532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159</Words>
  <Application>Microsoft Office PowerPoint</Application>
  <PresentationFormat>Widescreen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Lato</vt:lpstr>
      <vt:lpstr>Lato Light</vt:lpstr>
      <vt:lpstr>Office Theme</vt:lpstr>
      <vt:lpstr>Telegram</vt:lpstr>
      <vt:lpstr>Discover</vt:lpstr>
      <vt:lpstr>Define</vt:lpstr>
      <vt:lpstr>PowerPoint Presentation</vt:lpstr>
      <vt:lpstr>Design</vt:lpstr>
      <vt:lpstr>PowerPoint Presentation</vt:lpstr>
      <vt:lpstr>Design</vt:lpstr>
      <vt:lpstr>PowerPoint Presentation</vt:lpstr>
      <vt:lpstr>PowerPoint Presentation</vt:lpstr>
      <vt:lpstr>Develop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Telegram</dc:title>
  <dc:creator>Arne Six 201805015</dc:creator>
  <cp:lastModifiedBy>Arne Six 201805015</cp:lastModifiedBy>
  <cp:revision>10</cp:revision>
  <dcterms:created xsi:type="dcterms:W3CDTF">2020-06-09T08:58:35Z</dcterms:created>
  <dcterms:modified xsi:type="dcterms:W3CDTF">2020-06-09T09:12:31Z</dcterms:modified>
</cp:coreProperties>
</file>

<file path=docProps/thumbnail.jpeg>
</file>